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Masters/slideMaster1.xml" ContentType="application/vnd.openxmlformats-officedocument.presentationml.slideMaster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75" r:id="rId3"/>
    <p:sldId id="266" r:id="rId4"/>
    <p:sldId id="258" r:id="rId5"/>
    <p:sldId id="262" r:id="rId6"/>
    <p:sldId id="267" r:id="rId7"/>
    <p:sldId id="265" r:id="rId8"/>
    <p:sldId id="261" r:id="rId9"/>
    <p:sldId id="259" r:id="rId10"/>
    <p:sldId id="263" r:id="rId11"/>
    <p:sldId id="271" r:id="rId12"/>
    <p:sldId id="276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Pulso" pitchFamily="2" charset="0"/>
      <p:regular r:id="rId20"/>
    </p:embeddedFont>
    <p:embeddedFont>
      <p:font typeface="Pulso Light" pitchFamily="2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italic r:id="rId27"/>
    </p:embeddedFont>
    <p:embeddedFont>
      <p:font typeface="Roboto Medium" panose="02000000000000000000" pitchFamily="2" charset="0"/>
      <p:regular r:id="rId28"/>
      <p:italic r:id="rId29"/>
    </p:embeddedFont>
    <p:embeddedFont>
      <p:font typeface="Roboto Thin" panose="02000000000000000000" pitchFamily="2" charset="0"/>
      <p:regular r:id="rId30"/>
      <p:italic r:id="rId31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ACA8"/>
    <a:srgbClr val="4014A1"/>
    <a:srgbClr val="09FEFE"/>
    <a:srgbClr val="05A6A8"/>
    <a:srgbClr val="FBB101"/>
    <a:srgbClr val="7436F3"/>
    <a:srgbClr val="D12FB8"/>
    <a:srgbClr val="0F002F"/>
    <a:srgbClr val="FFB1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45613-780C-E140-B6C3-106AA90E6E1E}" v="668" dt="2023-04-03T17:40:25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665"/>
    <p:restoredTop sz="94694"/>
  </p:normalViewPr>
  <p:slideViewPr>
    <p:cSldViewPr snapToGrid="0">
      <p:cViewPr varScale="1">
        <p:scale>
          <a:sx n="117" d="100"/>
          <a:sy n="117" d="100"/>
        </p:scale>
        <p:origin x="11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customXml" Target="../customXml/item3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CDC-DB47-99B1-8B04E4F9EE07}"/>
              </c:ext>
            </c:extLst>
          </c:dPt>
          <c:dPt>
            <c:idx val="1"/>
            <c:bubble3D val="0"/>
            <c:spPr>
              <a:solidFill>
                <a:srgbClr val="CA8AF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CDC-DB47-99B1-8B04E4F9EE07}"/>
              </c:ext>
            </c:extLst>
          </c:dPt>
          <c:dPt>
            <c:idx val="2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CDC-DB47-99B1-8B04E4F9EE07}"/>
              </c:ext>
            </c:extLst>
          </c:dPt>
          <c:dPt>
            <c:idx val="3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CDC-DB47-99B1-8B04E4F9EE07}"/>
              </c:ext>
            </c:extLst>
          </c:dPt>
          <c:dPt>
            <c:idx val="4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CDC-DB47-99B1-8B04E4F9EE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DC-DB47-99B1-8B04E4F9EE0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030CD59-6260-EF28-8790-376BF2C0DA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F476D9-FE8B-9CD3-771A-F8675721AF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708" y="96941"/>
            <a:ext cx="2682582" cy="34194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A1051D4-44E0-FC52-8B98-FBB841778DF1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prstClr val="black">
                <a:alpha val="3135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7639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459A1875-0776-45DE-6F22-9B88FC155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0815523-893C-03A7-D286-C85D1F107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2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8C63624-4E6E-DD59-0919-CF86A8980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A6D97BA-878D-D18E-ED11-D8F50B8FD0C0}"/>
              </a:ext>
            </a:extLst>
          </p:cNvPr>
          <p:cNvSpPr/>
          <p:nvPr userDrawn="1"/>
        </p:nvSpPr>
        <p:spPr>
          <a:xfrm>
            <a:off x="0" y="-6040"/>
            <a:ext cx="12191999" cy="400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BEB039-BFD8-CBF3-19B2-520ABDCDA3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4706" y="23091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85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AC89A5-3C49-D173-D191-6B633EF96AA4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A4CE18C-67B2-C340-5781-7524A880C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6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FB918EBD-D376-CC10-4BB4-3FE3413AB8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DA0F61A-2803-8329-AA4E-544F3520265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t="3612" b="3612"/>
          <a:stretch/>
        </p:blipFill>
        <p:spPr>
          <a:xfrm>
            <a:off x="179289" y="546003"/>
            <a:ext cx="11833420" cy="61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de diapositi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735E012-36BF-9844-1D56-482FF4AC7D9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140678"/>
            <a:ext cx="12191999" cy="699867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7D0552D-270E-3976-2E18-83CF85F1F40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708" y="96941"/>
            <a:ext cx="2682582" cy="341948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FFE8503-1F59-64A7-A827-63B57450D685}"/>
              </a:ext>
            </a:extLst>
          </p:cNvPr>
          <p:cNvSpPr/>
          <p:nvPr userDrawn="1"/>
        </p:nvSpPr>
        <p:spPr>
          <a:xfrm>
            <a:off x="175785" y="676507"/>
            <a:ext cx="11824147" cy="503849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prstClr val="black">
                <a:alpha val="3135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D7419C-C8FF-AF7A-2BE7-53A9748E819D}"/>
              </a:ext>
            </a:extLst>
          </p:cNvPr>
          <p:cNvSpPr/>
          <p:nvPr userDrawn="1"/>
        </p:nvSpPr>
        <p:spPr>
          <a:xfrm>
            <a:off x="8141677" y="438889"/>
            <a:ext cx="3094892" cy="341948"/>
          </a:xfrm>
          <a:prstGeom prst="rect">
            <a:avLst/>
          </a:prstGeom>
          <a:solidFill>
            <a:srgbClr val="FF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D955DD8-19CF-E453-A99F-1E14CC347A48}"/>
              </a:ext>
            </a:extLst>
          </p:cNvPr>
          <p:cNvSpPr/>
          <p:nvPr userDrawn="1"/>
        </p:nvSpPr>
        <p:spPr>
          <a:xfrm>
            <a:off x="2016369" y="5544026"/>
            <a:ext cx="3094892" cy="341948"/>
          </a:xfrm>
          <a:prstGeom prst="rect">
            <a:avLst/>
          </a:prstGeom>
          <a:solidFill>
            <a:srgbClr val="FF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1570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DDF74749-67EE-F1A0-8833-780A6DD9010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278" y="-96942"/>
            <a:ext cx="12180722" cy="6954941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FA7CA13-9F17-807F-E70F-A74F2EABE8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708" y="96941"/>
            <a:ext cx="2682582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84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DB61C7F7-283C-C9F7-2C10-04C04D6980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1CE1DD4-2E60-71FA-35EF-357F07E02D1C}"/>
              </a:ext>
            </a:extLst>
          </p:cNvPr>
          <p:cNvSpPr/>
          <p:nvPr userDrawn="1"/>
        </p:nvSpPr>
        <p:spPr>
          <a:xfrm>
            <a:off x="0" y="29130"/>
            <a:ext cx="12191999" cy="400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924677-DD0A-7568-AA34-16ED9FD1A46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4706" y="58261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11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D6BB98FF-4A04-C2A7-A7D8-375457EB76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91E06D5F-C2F4-63E0-AC8D-8B486646B831}"/>
              </a:ext>
            </a:extLst>
          </p:cNvPr>
          <p:cNvSpPr/>
          <p:nvPr userDrawn="1"/>
        </p:nvSpPr>
        <p:spPr>
          <a:xfrm>
            <a:off x="1017018" y="1370924"/>
            <a:ext cx="3094892" cy="4678184"/>
          </a:xfrm>
          <a:prstGeom prst="rect">
            <a:avLst/>
          </a:prstGeom>
          <a:solidFill>
            <a:schemeClr val="bg2">
              <a:alpha val="6199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F5F5F5"/>
                </a:solidFill>
              </a:ln>
            </a:endParaRPr>
          </a:p>
        </p:txBody>
      </p:sp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B72645A7-A373-8464-B2B0-D4CB824174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7018" y="1370924"/>
            <a:ext cx="3084182" cy="4678184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828EF67-827E-A357-2FEA-01B63332684F}"/>
              </a:ext>
            </a:extLst>
          </p:cNvPr>
          <p:cNvSpPr/>
          <p:nvPr userDrawn="1"/>
        </p:nvSpPr>
        <p:spPr>
          <a:xfrm>
            <a:off x="4290800" y="1370165"/>
            <a:ext cx="6884182" cy="4678184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prstClr val="black">
                <a:alpha val="3135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16B42362-D4F0-EDE2-91EF-9D85DB4349C1}"/>
              </a:ext>
            </a:extLst>
          </p:cNvPr>
          <p:cNvSpPr/>
          <p:nvPr userDrawn="1"/>
        </p:nvSpPr>
        <p:spPr>
          <a:xfrm>
            <a:off x="7039920" y="5877375"/>
            <a:ext cx="3094892" cy="341948"/>
          </a:xfrm>
          <a:prstGeom prst="rect">
            <a:avLst/>
          </a:prstGeom>
          <a:solidFill>
            <a:srgbClr val="FFB1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7328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B3F83D-0EC2-0B8B-E0CB-1D4A69166783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520741-DA22-BA72-7AA4-FC41A0741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030CF2B-34DD-0A28-66AE-EAE307EDDC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918" r="747"/>
          <a:stretch/>
        </p:blipFill>
        <p:spPr>
          <a:xfrm>
            <a:off x="175785" y="513426"/>
            <a:ext cx="11824147" cy="7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42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3E302A3-6496-FFE5-B119-9A592E699F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4792" y="2010258"/>
            <a:ext cx="4062413" cy="3946198"/>
          </a:xfrm>
        </p:spPr>
        <p:txBody>
          <a:bodyPr/>
          <a:lstStyle/>
          <a:p>
            <a:endParaRPr lang="es-AR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AE67861-64F6-9805-3BFF-99EA04763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7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medios 9">
            <a:extLst>
              <a:ext uri="{FF2B5EF4-FFF2-40B4-BE49-F238E27FC236}">
                <a16:creationId xmlns:a16="http://schemas.microsoft.com/office/drawing/2014/main" id="{54431CBC-5CAD-07C4-CE17-3BFDADBEDE9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4727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1728ED-1B83-0E9C-AC29-C895B419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F0648-01E0-5253-14F8-8F7D80BF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310829-7A86-3B8D-7800-CFB666173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03224-607D-F541-BEA1-5ED5FCC82E20}" type="datetimeFigureOut">
              <a:rPr lang="es-AR" smtClean="0"/>
              <a:t>18/4/23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EF2BC5-CED4-A2F5-BBD1-30CAE0457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BBA2-1F69-09EF-0ABC-7B3AC28CA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788E3-7BEE-DD47-BB0B-BA5E23FBB0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287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49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9" Type="http://schemas.openxmlformats.org/officeDocument/2006/relationships/image" Target="../media/image63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42" Type="http://schemas.openxmlformats.org/officeDocument/2006/relationships/image" Target="../media/image66.png"/><Relationship Id="rId47" Type="http://schemas.openxmlformats.org/officeDocument/2006/relationships/image" Target="../media/image71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9" Type="http://schemas.openxmlformats.org/officeDocument/2006/relationships/image" Target="../media/image53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37" Type="http://schemas.openxmlformats.org/officeDocument/2006/relationships/image" Target="../media/image61.png"/><Relationship Id="rId40" Type="http://schemas.openxmlformats.org/officeDocument/2006/relationships/image" Target="../media/image64.png"/><Relationship Id="rId45" Type="http://schemas.openxmlformats.org/officeDocument/2006/relationships/image" Target="../media/image69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36" Type="http://schemas.openxmlformats.org/officeDocument/2006/relationships/image" Target="../media/image60.png"/><Relationship Id="rId49" Type="http://schemas.openxmlformats.org/officeDocument/2006/relationships/image" Target="../media/image73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4" Type="http://schemas.openxmlformats.org/officeDocument/2006/relationships/image" Target="../media/image68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43" Type="http://schemas.openxmlformats.org/officeDocument/2006/relationships/image" Target="../media/image67.png"/><Relationship Id="rId48" Type="http://schemas.openxmlformats.org/officeDocument/2006/relationships/image" Target="../media/image72.png"/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38" Type="http://schemas.openxmlformats.org/officeDocument/2006/relationships/image" Target="../media/image62.png"/><Relationship Id="rId46" Type="http://schemas.openxmlformats.org/officeDocument/2006/relationships/image" Target="../media/image70.png"/><Relationship Id="rId20" Type="http://schemas.openxmlformats.org/officeDocument/2006/relationships/image" Target="../media/image44.png"/><Relationship Id="rId41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.png"/><Relationship Id="rId18" Type="http://schemas.openxmlformats.org/officeDocument/2006/relationships/image" Target="../media/image89.png"/><Relationship Id="rId26" Type="http://schemas.openxmlformats.org/officeDocument/2006/relationships/image" Target="../media/image97.png"/><Relationship Id="rId39" Type="http://schemas.openxmlformats.org/officeDocument/2006/relationships/image" Target="../media/image110.png"/><Relationship Id="rId21" Type="http://schemas.openxmlformats.org/officeDocument/2006/relationships/image" Target="../media/image92.png"/><Relationship Id="rId34" Type="http://schemas.openxmlformats.org/officeDocument/2006/relationships/image" Target="../media/image105.png"/><Relationship Id="rId42" Type="http://schemas.openxmlformats.org/officeDocument/2006/relationships/image" Target="../media/image113.png"/><Relationship Id="rId47" Type="http://schemas.openxmlformats.org/officeDocument/2006/relationships/image" Target="../media/image118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6" Type="http://schemas.openxmlformats.org/officeDocument/2006/relationships/image" Target="../media/image87.png"/><Relationship Id="rId29" Type="http://schemas.openxmlformats.org/officeDocument/2006/relationships/image" Target="../media/image100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32" Type="http://schemas.openxmlformats.org/officeDocument/2006/relationships/image" Target="../media/image103.png"/><Relationship Id="rId37" Type="http://schemas.openxmlformats.org/officeDocument/2006/relationships/image" Target="../media/image108.png"/><Relationship Id="rId40" Type="http://schemas.openxmlformats.org/officeDocument/2006/relationships/image" Target="../media/image111.png"/><Relationship Id="rId45" Type="http://schemas.openxmlformats.org/officeDocument/2006/relationships/image" Target="../media/image116.png"/><Relationship Id="rId5" Type="http://schemas.openxmlformats.org/officeDocument/2006/relationships/image" Target="../media/image77.png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28" Type="http://schemas.openxmlformats.org/officeDocument/2006/relationships/image" Target="../media/image99.png"/><Relationship Id="rId36" Type="http://schemas.openxmlformats.org/officeDocument/2006/relationships/image" Target="../media/image107.png"/><Relationship Id="rId49" Type="http://schemas.openxmlformats.org/officeDocument/2006/relationships/image" Target="../media/image120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31" Type="http://schemas.openxmlformats.org/officeDocument/2006/relationships/image" Target="../media/image102.png"/><Relationship Id="rId44" Type="http://schemas.openxmlformats.org/officeDocument/2006/relationships/image" Target="../media/image115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Relationship Id="rId27" Type="http://schemas.openxmlformats.org/officeDocument/2006/relationships/image" Target="../media/image98.png"/><Relationship Id="rId30" Type="http://schemas.openxmlformats.org/officeDocument/2006/relationships/image" Target="../media/image101.png"/><Relationship Id="rId35" Type="http://schemas.openxmlformats.org/officeDocument/2006/relationships/image" Target="../media/image106.png"/><Relationship Id="rId43" Type="http://schemas.openxmlformats.org/officeDocument/2006/relationships/image" Target="../media/image114.png"/><Relationship Id="rId48" Type="http://schemas.openxmlformats.org/officeDocument/2006/relationships/image" Target="../media/image119.png"/><Relationship Id="rId8" Type="http://schemas.openxmlformats.org/officeDocument/2006/relationships/image" Target="../media/image79.png"/><Relationship Id="rId3" Type="http://schemas.openxmlformats.org/officeDocument/2006/relationships/image" Target="../media/image75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5" Type="http://schemas.openxmlformats.org/officeDocument/2006/relationships/image" Target="../media/image96.png"/><Relationship Id="rId33" Type="http://schemas.openxmlformats.org/officeDocument/2006/relationships/image" Target="../media/image104.png"/><Relationship Id="rId38" Type="http://schemas.openxmlformats.org/officeDocument/2006/relationships/image" Target="../media/image109.png"/><Relationship Id="rId46" Type="http://schemas.openxmlformats.org/officeDocument/2006/relationships/image" Target="../media/image117.png"/><Relationship Id="rId20" Type="http://schemas.openxmlformats.org/officeDocument/2006/relationships/image" Target="../media/image91.png"/><Relationship Id="rId41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25.png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F05064-C871-80A6-502C-DF12FCAD32A3}"/>
              </a:ext>
            </a:extLst>
          </p:cNvPr>
          <p:cNvSpPr txBox="1"/>
          <p:nvPr/>
        </p:nvSpPr>
        <p:spPr>
          <a:xfrm>
            <a:off x="858499" y="2641498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rgbClr val="05ACA8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chemeClr val="bg1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chemeClr val="bg1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31099F-1F77-7076-F5C1-0195E3F27384}"/>
              </a:ext>
            </a:extLst>
          </p:cNvPr>
          <p:cNvSpPr txBox="1"/>
          <p:nvPr/>
        </p:nvSpPr>
        <p:spPr>
          <a:xfrm>
            <a:off x="858499" y="5177945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rgbClr val="05ACA8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ABRIL 2023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B63F3B-8BDF-0B2F-190D-06EAD16B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986C2D-DCFC-5E75-3EF8-20681FA5A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0403" y="1928514"/>
            <a:ext cx="1674333" cy="23105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678291-B446-CB5B-E992-A1D56DF7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8908" y="6313714"/>
            <a:ext cx="1610856" cy="18041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884667C-BAAB-12F4-3C96-3852C94D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730" y="5903948"/>
            <a:ext cx="3612156" cy="35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0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7DA3707-5330-52B0-1E5D-BA8BB2D6CF59}"/>
              </a:ext>
            </a:extLst>
          </p:cNvPr>
          <p:cNvSpPr/>
          <p:nvPr/>
        </p:nvSpPr>
        <p:spPr>
          <a:xfrm>
            <a:off x="849613" y="1023190"/>
            <a:ext cx="5129084" cy="2421978"/>
          </a:xfrm>
          <a:prstGeom prst="rect">
            <a:avLst/>
          </a:prstGeom>
          <a:solidFill>
            <a:srgbClr val="09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4014A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8540A79-E66C-2E6D-E8AD-B84D6CA9FFEF}"/>
              </a:ext>
            </a:extLst>
          </p:cNvPr>
          <p:cNvSpPr/>
          <p:nvPr/>
        </p:nvSpPr>
        <p:spPr>
          <a:xfrm>
            <a:off x="6169641" y="1023190"/>
            <a:ext cx="2469071" cy="2421978"/>
          </a:xfrm>
          <a:prstGeom prst="rect">
            <a:avLst/>
          </a:prstGeom>
          <a:solidFill>
            <a:srgbClr val="743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96553C9-C4CA-2A81-994B-05950E1CE900}"/>
              </a:ext>
            </a:extLst>
          </p:cNvPr>
          <p:cNvSpPr/>
          <p:nvPr/>
        </p:nvSpPr>
        <p:spPr>
          <a:xfrm>
            <a:off x="8829655" y="1023190"/>
            <a:ext cx="2469071" cy="242197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05ACA8"/>
                </a:solidFill>
                <a:latin typeface="Pulso Light" pitchFamily="2" charset="0"/>
              </a:rPr>
              <a:t>99%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57EB78F-D4B1-1A4E-6546-7BB569DDBFD8}"/>
              </a:ext>
            </a:extLst>
          </p:cNvPr>
          <p:cNvSpPr/>
          <p:nvPr/>
        </p:nvSpPr>
        <p:spPr>
          <a:xfrm>
            <a:off x="849613" y="3631113"/>
            <a:ext cx="2469071" cy="2421978"/>
          </a:xfrm>
          <a:prstGeom prst="rect">
            <a:avLst/>
          </a:prstGeom>
          <a:solidFill>
            <a:srgbClr val="743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A81B4E0-1A47-292F-BCA7-D7D74B92319D}"/>
              </a:ext>
            </a:extLst>
          </p:cNvPr>
          <p:cNvSpPr/>
          <p:nvPr/>
        </p:nvSpPr>
        <p:spPr>
          <a:xfrm>
            <a:off x="3509627" y="3631113"/>
            <a:ext cx="2469071" cy="2421978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05ACA8"/>
                </a:solidFill>
                <a:latin typeface="Pulso Light" pitchFamily="2" charset="0"/>
              </a:rPr>
              <a:t>99%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4B6014B-4530-4CE0-F41E-0205B47D361B}"/>
              </a:ext>
            </a:extLst>
          </p:cNvPr>
          <p:cNvSpPr/>
          <p:nvPr/>
        </p:nvSpPr>
        <p:spPr>
          <a:xfrm>
            <a:off x="6169641" y="3631113"/>
            <a:ext cx="2469071" cy="2421978"/>
          </a:xfrm>
          <a:prstGeom prst="rect">
            <a:avLst/>
          </a:prstGeom>
          <a:solidFill>
            <a:srgbClr val="09FE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4014A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4BE652A-7A83-2611-5FF3-93E64F0F2EB1}"/>
              </a:ext>
            </a:extLst>
          </p:cNvPr>
          <p:cNvSpPr/>
          <p:nvPr/>
        </p:nvSpPr>
        <p:spPr>
          <a:xfrm>
            <a:off x="8829655" y="3631113"/>
            <a:ext cx="2469071" cy="242197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05ACA8"/>
                </a:solidFill>
                <a:latin typeface="Pulso" pitchFamily="2" charset="0"/>
              </a:rPr>
              <a:t>99%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DAE9F4-B664-E3B0-A466-800139ACD39F}"/>
              </a:ext>
            </a:extLst>
          </p:cNvPr>
          <p:cNvSpPr txBox="1"/>
          <p:nvPr/>
        </p:nvSpPr>
        <p:spPr>
          <a:xfrm>
            <a:off x="2179619" y="2714806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rgbClr val="0F002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rgbClr val="0F002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F1D5A07-5687-869D-5933-70D7DEBF6CE0}"/>
              </a:ext>
            </a:extLst>
          </p:cNvPr>
          <p:cNvSpPr txBox="1"/>
          <p:nvPr/>
        </p:nvSpPr>
        <p:spPr>
          <a:xfrm>
            <a:off x="6169640" y="2868696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8BB83AF-4C96-D6FF-51B1-BDBE851E88B6}"/>
              </a:ext>
            </a:extLst>
          </p:cNvPr>
          <p:cNvSpPr txBox="1"/>
          <p:nvPr/>
        </p:nvSpPr>
        <p:spPr>
          <a:xfrm>
            <a:off x="8829655" y="2868695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84664E-B0EF-B983-8F9B-C8DE73AA9015}"/>
              </a:ext>
            </a:extLst>
          </p:cNvPr>
          <p:cNvSpPr txBox="1"/>
          <p:nvPr/>
        </p:nvSpPr>
        <p:spPr>
          <a:xfrm>
            <a:off x="849612" y="5497598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986F6C1-1608-B245-418E-32B1C6D4D15F}"/>
              </a:ext>
            </a:extLst>
          </p:cNvPr>
          <p:cNvSpPr txBox="1"/>
          <p:nvPr/>
        </p:nvSpPr>
        <p:spPr>
          <a:xfrm>
            <a:off x="3509625" y="5497598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C6CB96-19B9-5082-14FC-A967D8E70E5F}"/>
              </a:ext>
            </a:extLst>
          </p:cNvPr>
          <p:cNvSpPr txBox="1"/>
          <p:nvPr/>
        </p:nvSpPr>
        <p:spPr>
          <a:xfrm>
            <a:off x="6169639" y="5497598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6ECE744-4961-8426-966E-54560C57C18B}"/>
              </a:ext>
            </a:extLst>
          </p:cNvPr>
          <p:cNvSpPr txBox="1"/>
          <p:nvPr/>
        </p:nvSpPr>
        <p:spPr>
          <a:xfrm>
            <a:off x="8829654" y="5497597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5B939739-1D92-6D3A-F4D9-07FB394A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1550" y="6315101"/>
            <a:ext cx="1674333" cy="2310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F0F315E-9A68-E6AC-FB98-10AB9391DA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28908" y="6313714"/>
            <a:ext cx="1610856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0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17C65A-1C1F-E19C-E505-18B5F68EC790}"/>
              </a:ext>
            </a:extLst>
          </p:cNvPr>
          <p:cNvSpPr txBox="1"/>
          <p:nvPr/>
        </p:nvSpPr>
        <p:spPr>
          <a:xfrm>
            <a:off x="503891" y="736737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rgbClr val="0F002F"/>
                </a:solidFill>
                <a:latin typeface="Pulso Light" pitchFamily="2" charset="0"/>
              </a:rPr>
              <a:t>Recursos para tu presentación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435903-6C84-AC35-113D-8E25ACE05F1A}"/>
              </a:ext>
            </a:extLst>
          </p:cNvPr>
          <p:cNvSpPr txBox="1"/>
          <p:nvPr/>
        </p:nvSpPr>
        <p:spPr>
          <a:xfrm>
            <a:off x="503890" y="1157089"/>
            <a:ext cx="515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rgbClr val="CA8AF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Iconografía para fondos claros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A48468-9876-967B-2404-B1F3A453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37" y="4964170"/>
            <a:ext cx="360900" cy="392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7B882A-1C1D-D82B-A719-E82F0462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90" y="4933809"/>
            <a:ext cx="413973" cy="4139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DB0686-6611-0BE3-C393-27CD09851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72" y="4896885"/>
            <a:ext cx="445818" cy="403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74B1A1-8D2D-BB79-F160-0D2D87B3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971" y="4933809"/>
            <a:ext cx="413973" cy="3927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9CC783-8DCC-179F-BECB-8CE5147E9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79" y="4933809"/>
            <a:ext cx="435203" cy="350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447B04-3972-CAB3-71CA-E55671A2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0" y="4933809"/>
            <a:ext cx="445817" cy="4245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90C2B7-D688-6663-8B38-1B39D2970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7" y="4933809"/>
            <a:ext cx="467047" cy="4352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816279-B61C-046B-B85A-43F5778D7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2708" y="4933809"/>
            <a:ext cx="467047" cy="360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F2C84A-5BB4-9C9F-0F1C-D6FE6A2C11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2256" y="3331791"/>
            <a:ext cx="435203" cy="4352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91B383-665B-7B54-9D3B-BE5D30DCE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5895" y="3344491"/>
            <a:ext cx="413973" cy="4139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E977EAC-1752-0539-9941-45ADC1C1C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0101" y="3312741"/>
            <a:ext cx="541350" cy="46704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69B5A0-7C2F-4950-8334-8E164C2A84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3278" y="3338141"/>
            <a:ext cx="403359" cy="4245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B6DAAA6-7CAF-9315-6F6E-BEE5E0D1A0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4142" y="3338141"/>
            <a:ext cx="488276" cy="42458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17D16AA-CBE3-B3B7-E933-D0384CE28C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4309" y="3357191"/>
            <a:ext cx="445818" cy="3927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568DF7E-ABF4-99DB-C9F8-2FBA2C79CE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1162" y="3344491"/>
            <a:ext cx="445817" cy="41397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2F65168-D154-A257-348B-C1CEC0AAA4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5781" y="3376241"/>
            <a:ext cx="360900" cy="3609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ED857D8-86F8-0452-FD7E-B0FFA46333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0312" y="2575232"/>
            <a:ext cx="445818" cy="39274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5358A29-BEF4-3D52-A45A-4058B821C4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743" y="2575232"/>
            <a:ext cx="488276" cy="39274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E26E4D9-4090-CEB3-0735-C52AEA9FC4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0327" y="2575232"/>
            <a:ext cx="360899" cy="37151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42342E7-2831-6566-FE4F-3FC393F439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2048" y="2575232"/>
            <a:ext cx="445818" cy="43520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956F974-E854-E7C9-13C3-5350D6E6D9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4757" y="2575232"/>
            <a:ext cx="467047" cy="3609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929C453-ECF0-695B-EE97-E4AC72A1D7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7383" y="2575232"/>
            <a:ext cx="339671" cy="3609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4476C8A-C6C1-BA41-5E68-D8D2A5B70C6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8928" y="2575232"/>
            <a:ext cx="350285" cy="350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BEEECFA-DA01-4282-2871-0A59392E4B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5167" y="2575232"/>
            <a:ext cx="382129" cy="39274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60D1C767-3644-8FA4-62A5-BBE5BA6649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31995" y="1807658"/>
            <a:ext cx="360900" cy="40326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D3F70E8-4D6F-A0AA-5C55-09747901FD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09973" y="1806726"/>
            <a:ext cx="445817" cy="39342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33F6C1E-3CAB-95C5-73A3-1CFD48F5857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03400" y="1802997"/>
            <a:ext cx="254752" cy="35408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60485129-EBCD-40D1-0F4C-ACEBB9B1068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29815" y="1801134"/>
            <a:ext cx="350285" cy="33441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850DD63-13B0-B1CB-26AD-8CF4ED230B0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01294" y="1801134"/>
            <a:ext cx="413973" cy="33441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619CA928-142B-25E5-1691-1E6DF3468D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20232" y="1794610"/>
            <a:ext cx="413973" cy="26556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662EF406-202D-84C1-8553-0DD36156A2D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37083" y="1799269"/>
            <a:ext cx="413974" cy="31474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6976C17-A35E-FC06-8CE6-BE4B71D24E2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52708" y="1802997"/>
            <a:ext cx="467046" cy="35408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B7795C0-CD26-8AE0-462F-A5BADF33B85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31037" y="4177250"/>
            <a:ext cx="307826" cy="38212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EF261F2-0D9F-76EF-B456-3D1EF08A248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1202" y="4177250"/>
            <a:ext cx="403359" cy="403359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1F232246-ED5D-1FFA-AE35-36CA3D63845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50326" y="4177250"/>
            <a:ext cx="360900" cy="424588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4BB1301-719D-4739-9351-A4940D3CD52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524507" y="4177250"/>
            <a:ext cx="360900" cy="42458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F5C824D5-01CC-9064-790F-27C46C30F77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401293" y="4177250"/>
            <a:ext cx="413974" cy="40335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8104FB29-34EA-6E1A-3570-7882D900485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320231" y="4177250"/>
            <a:ext cx="413974" cy="40335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94E66AE6-0BC8-9CB3-F3D3-6241C56CC87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99932" y="4177250"/>
            <a:ext cx="488277" cy="43520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7DE612DE-1332-D699-C3C1-4E5B1575CE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79245" y="4177250"/>
            <a:ext cx="413973" cy="41397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67E2279A-C30E-7EC7-E819-96C3D0ED3964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844262" y="5739779"/>
            <a:ext cx="286597" cy="456432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374387F9-4489-6C6E-7A76-BDAA8A14F70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709972" y="5715768"/>
            <a:ext cx="445818" cy="403359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23E59D28-F74B-F8C5-72AE-08677E5903B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613175" y="5715768"/>
            <a:ext cx="435203" cy="43520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0C3B936D-CA48-5A00-0019-744759311F3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487356" y="5715768"/>
            <a:ext cx="435203" cy="424588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3A467C60-5CD1-69EB-5D01-66A8686B4F6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449060" y="5715768"/>
            <a:ext cx="318441" cy="403359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3CB0088A-5564-66CB-9976-FD036574B58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56543" y="5715768"/>
            <a:ext cx="541350" cy="40335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0032516E-7FAA-6125-51DB-557B8E346D5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199932" y="5715768"/>
            <a:ext cx="488277" cy="403359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612F957E-AABE-A875-BE24-A1793609B85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168630" y="5715768"/>
            <a:ext cx="435203" cy="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A9F13-19FD-4B70-3B74-72CFC2715402}"/>
              </a:ext>
            </a:extLst>
          </p:cNvPr>
          <p:cNvSpPr txBox="1"/>
          <p:nvPr/>
        </p:nvSpPr>
        <p:spPr>
          <a:xfrm>
            <a:off x="503891" y="803412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  <a:latin typeface="Pulso Light" pitchFamily="2" charset="0"/>
              </a:rPr>
              <a:t>Recursos para tu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6A1E9C-AC9B-207E-7E2D-AD6FC5FB0DC3}"/>
              </a:ext>
            </a:extLst>
          </p:cNvPr>
          <p:cNvSpPr txBox="1"/>
          <p:nvPr/>
        </p:nvSpPr>
        <p:spPr>
          <a:xfrm>
            <a:off x="503890" y="1157089"/>
            <a:ext cx="515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Iconografía para fondos oscuros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A989B7-1937-1762-316A-C80C2AC4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74" y="5944278"/>
            <a:ext cx="333874" cy="3535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4A5074-25AA-FAC9-093D-5D01D207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26" y="5933053"/>
            <a:ext cx="382973" cy="3829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8A159D-4ABF-77C0-861D-A84949FE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73" y="5936794"/>
            <a:ext cx="412433" cy="3731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B940F6-AA32-B59D-D9B0-63586B4EE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18" y="5944278"/>
            <a:ext cx="382973" cy="3535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E8E5BF-0B48-85EF-7988-CD488CAB9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777" y="5955504"/>
            <a:ext cx="402612" cy="3240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C5617-A013-CF49-EAEC-17B34A70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810" y="5925568"/>
            <a:ext cx="412433" cy="4026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DFACCED-8717-C36A-D88C-6FCDBCA52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024" y="5925568"/>
            <a:ext cx="432073" cy="4026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E2D069-419A-5470-4B42-D78BAA7C8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250" y="5116880"/>
            <a:ext cx="432072" cy="3436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1DD4B40-7D29-80AD-FD2B-939350A8C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1097" y="5128794"/>
            <a:ext cx="402612" cy="3927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EE44658-97B5-1C07-6F3B-5132C67FD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9326" y="5132537"/>
            <a:ext cx="382973" cy="3829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5D66E72-9BAB-6DB9-2E5C-E0AA3FD6F6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5058" y="5113827"/>
            <a:ext cx="500811" cy="43207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C1F2C98-8E0F-AA09-4D05-19ADAB7DD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686" y="5128794"/>
            <a:ext cx="373153" cy="392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2A8AD63-CD3D-7DEC-0758-E3BD4745B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5937" y="5128794"/>
            <a:ext cx="451711" cy="3927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AE6309C-144F-EAAD-504A-DA6A20D75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3643" y="5140020"/>
            <a:ext cx="422251" cy="36333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D613FF5-B72B-A13C-B8F8-397AE69170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7361" y="5132537"/>
            <a:ext cx="412433" cy="38297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E9FB28-4FB5-B419-5B11-10C5F4F26D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9932" y="4303454"/>
            <a:ext cx="333874" cy="33387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28D876D-7507-AD9A-2782-EE093BC84F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2761" y="4278724"/>
            <a:ext cx="422251" cy="3633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761A36E-21DF-B529-E9A0-3E2DD0029C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30150" y="4278724"/>
            <a:ext cx="451711" cy="36333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5D74F2B-1166-78F7-BA5D-73275DB675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5919" y="4289948"/>
            <a:ext cx="333874" cy="33387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299DC73-0A75-5CA5-73F6-8EB0F9D2EA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84180" y="4260014"/>
            <a:ext cx="402613" cy="4124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98A6E6A-F190-BB2A-124D-CCD118E6F9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34272" y="4289948"/>
            <a:ext cx="432073" cy="33387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B78FF02-3F14-9DA6-66FF-EAC7C74AFFE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5323" y="4289948"/>
            <a:ext cx="324054" cy="33387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F07B9CB-01AC-A8F6-B9A6-6111208F86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40707" y="4289948"/>
            <a:ext cx="333874" cy="33387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F8B8B8B-29C1-80E3-374C-A1E11C032C7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71596" y="3462051"/>
            <a:ext cx="353513" cy="3633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DD47628-FE27-C88E-E689-A0169F3E9E1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40274" y="3419100"/>
            <a:ext cx="333874" cy="41243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774066-7935-9C93-7BCB-983C721C3A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46823" y="3426584"/>
            <a:ext cx="412432" cy="39279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A158A26-1212-6218-8082-A43BA4E0E8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27602" y="3441551"/>
            <a:ext cx="235675" cy="35351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9B340B0-872B-8E01-A1CE-8A21C61174E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21696" y="3449034"/>
            <a:ext cx="314234" cy="33387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45EE82D-51AA-CBB3-E142-3348039AE52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55113" y="3449034"/>
            <a:ext cx="382973" cy="3338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064B97B-7C1D-2AAF-1119-1A224428FE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0315" y="3475227"/>
            <a:ext cx="382973" cy="26513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74DB34A-FCB1-2BF6-23CB-B129090E2B3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19865" y="3456518"/>
            <a:ext cx="382973" cy="31423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C10D75E-94D2-9CA6-0A69-A00DD245EE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34081" y="2626018"/>
            <a:ext cx="441892" cy="35351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3508641-E8C6-B6CC-CF69-40F897D938B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61115" y="2602816"/>
            <a:ext cx="284774" cy="3535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0B8C841-9A92-BDA9-FEAE-B30B925AF9F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59326" y="2591591"/>
            <a:ext cx="382973" cy="382973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C06B7BD-A6FE-D778-D4D2-DD41D192BD2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185919" y="2587849"/>
            <a:ext cx="333874" cy="39279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EA85A0F-69C6-5DFA-50E0-6C1861BC145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13359" y="2587849"/>
            <a:ext cx="333874" cy="39279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C25A9A7-9F98-B40A-2DB4-C546239160A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59281" y="2591591"/>
            <a:ext cx="373153" cy="382973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5AAB8EA-2236-5EC6-A19C-FE5E09285A1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44483" y="2591591"/>
            <a:ext cx="373153" cy="382973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3BDC99A4-3B3D-A245-6F1F-FAEBAF99483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90688" y="2584106"/>
            <a:ext cx="451712" cy="402613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880A93A-59DD-B069-0996-F96481BF604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559091" y="1762008"/>
            <a:ext cx="382973" cy="38297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42BD5040-120C-F411-5E09-62E92A0452D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469451" y="1725064"/>
            <a:ext cx="265135" cy="43207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D89811A-BEC9-F669-71BB-AA5297B9B98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246822" y="1747513"/>
            <a:ext cx="412433" cy="373153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FB75F2D-09A5-635E-4D59-6681223A1EF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56739" y="1732546"/>
            <a:ext cx="402613" cy="41243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F17E9C5-E757-74DA-0567-353C7A0ED14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980014" y="1740030"/>
            <a:ext cx="412432" cy="39279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57BAA52F-9B79-E65F-1049-481BE39DD0D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888459" y="1747513"/>
            <a:ext cx="304414" cy="37315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AB0FB79-590A-EE81-836F-C4709672D68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690295" y="1747513"/>
            <a:ext cx="500811" cy="373153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3BA60713-7BC5-5588-D5A1-547B72451825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590688" y="1747513"/>
            <a:ext cx="451712" cy="37315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489F14C3-C6A3-1B78-D852-98B6B394954C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558893" y="5947545"/>
            <a:ext cx="383441" cy="3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6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8E59E3-1112-67CF-7602-E63AAE2CDAC9}"/>
              </a:ext>
            </a:extLst>
          </p:cNvPr>
          <p:cNvSpPr txBox="1"/>
          <p:nvPr/>
        </p:nvSpPr>
        <p:spPr>
          <a:xfrm>
            <a:off x="986319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rgbClr val="05ACA8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rgbClr val="150032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rgbClr val="150032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rgbClr val="150032"/>
              </a:solidFill>
              <a:latin typeface="Pulso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9B14B86-6495-9BB2-B30B-BE7C9DD7E7AC}"/>
              </a:ext>
            </a:extLst>
          </p:cNvPr>
          <p:cNvSpPr txBox="1"/>
          <p:nvPr/>
        </p:nvSpPr>
        <p:spPr>
          <a:xfrm>
            <a:off x="858499" y="5177945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rgbClr val="05ACA8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ABRIL 2023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388A9B-850D-B21E-8333-A8416328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CFDDE2-08F6-0781-ACB4-CEAE5841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63128" y="1858406"/>
            <a:ext cx="1713680" cy="23648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560D66-4B84-AC78-6CD1-533C9847F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730" y="5903948"/>
            <a:ext cx="3612156" cy="358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9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73F00E7-817F-27A2-EFEA-2A82A294E1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95"/>
          <a:stretch/>
        </p:blipFill>
        <p:spPr>
          <a:xfrm>
            <a:off x="185057" y="1569222"/>
            <a:ext cx="3243942" cy="401696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3A97575-7B4E-1939-4539-6F669A8CCCEC}"/>
              </a:ext>
            </a:extLst>
          </p:cNvPr>
          <p:cNvSpPr txBox="1"/>
          <p:nvPr/>
        </p:nvSpPr>
        <p:spPr>
          <a:xfrm>
            <a:off x="5104188" y="1351418"/>
            <a:ext cx="7253556" cy="465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effectLst/>
                <a:latin typeface="Pulso" pitchFamily="2" charset="0"/>
              </a:rPr>
              <a:t>01.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02.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03.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04.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05. ¡Break!</a:t>
            </a: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06.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07.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08.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47F1F7-03BB-7BFD-B34E-B6DB0BE91E61}"/>
              </a:ext>
            </a:extLst>
          </p:cNvPr>
          <p:cNvSpPr txBox="1"/>
          <p:nvPr/>
        </p:nvSpPr>
        <p:spPr>
          <a:xfrm>
            <a:off x="401877" y="776460"/>
            <a:ext cx="3330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rgbClr val="4014A1"/>
                </a:solidFill>
                <a:latin typeface="Pulso" pitchFamily="2" charset="0"/>
              </a:rPr>
              <a:t>Agenda</a:t>
            </a:r>
            <a:endParaRPr lang="es-AR" sz="2400" dirty="0">
              <a:solidFill>
                <a:srgbClr val="4014A1"/>
              </a:solidFill>
              <a:effectLst/>
              <a:latin typeface="Pulso" pitchFamily="2" charset="0"/>
            </a:endParaRPr>
          </a:p>
          <a:p>
            <a:br>
              <a:rPr lang="es-AR" sz="2400" dirty="0">
                <a:solidFill>
                  <a:schemeClr val="bg1"/>
                </a:solidFill>
                <a:latin typeface="Pulso Light" pitchFamily="2" charset="0"/>
              </a:rPr>
            </a:br>
            <a:endParaRPr lang="es-AR" sz="2400" dirty="0">
              <a:solidFill>
                <a:schemeClr val="bg1"/>
              </a:solidFill>
              <a:latin typeface="Pulso Light" pitchFamily="2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AFCD843-827E-0823-6BA8-1585ED0AEB5E}"/>
              </a:ext>
            </a:extLst>
          </p:cNvPr>
          <p:cNvCxnSpPr/>
          <p:nvPr/>
        </p:nvCxnSpPr>
        <p:spPr>
          <a:xfrm>
            <a:off x="5198301" y="3429000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810BAFB-3A78-CB33-0932-0BA1AA016197}"/>
              </a:ext>
            </a:extLst>
          </p:cNvPr>
          <p:cNvCxnSpPr/>
          <p:nvPr/>
        </p:nvCxnSpPr>
        <p:spPr>
          <a:xfrm>
            <a:off x="5198301" y="4395592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365A195-CD87-CBEC-5225-8C2CEF73337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1550" y="6315101"/>
            <a:ext cx="1674333" cy="2310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76B80ADE-29D6-A6E4-A2DE-50DA53F269B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8908" y="6313714"/>
            <a:ext cx="1610856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B8D8B7BC-FF84-5C90-F96A-2A25C5F30933}"/>
              </a:ext>
            </a:extLst>
          </p:cNvPr>
          <p:cNvSpPr/>
          <p:nvPr/>
        </p:nvSpPr>
        <p:spPr>
          <a:xfrm>
            <a:off x="4666622" y="1184869"/>
            <a:ext cx="6494584" cy="666562"/>
          </a:xfrm>
          <a:prstGeom prst="rect">
            <a:avLst/>
          </a:prstGeom>
          <a:solidFill>
            <a:srgbClr val="09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09FEFE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7B4ED12-E363-991D-A140-12E8D65FB4D9}"/>
              </a:ext>
            </a:extLst>
          </p:cNvPr>
          <p:cNvSpPr/>
          <p:nvPr/>
        </p:nvSpPr>
        <p:spPr>
          <a:xfrm>
            <a:off x="4666622" y="1669442"/>
            <a:ext cx="6494584" cy="428671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4CF9C6C-59A4-5D0D-4078-62380488958F}"/>
              </a:ext>
            </a:extLst>
          </p:cNvPr>
          <p:cNvSpPr/>
          <p:nvPr/>
        </p:nvSpPr>
        <p:spPr>
          <a:xfrm>
            <a:off x="4666622" y="5514726"/>
            <a:ext cx="4058306" cy="666561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EDABE4B-F028-ED39-8E95-E53D1D60A4F6}"/>
              </a:ext>
            </a:extLst>
          </p:cNvPr>
          <p:cNvSpPr txBox="1"/>
          <p:nvPr/>
        </p:nvSpPr>
        <p:spPr>
          <a:xfrm>
            <a:off x="4870773" y="1275037"/>
            <a:ext cx="308224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AR" sz="1600" dirty="0">
                <a:solidFill>
                  <a:srgbClr val="4014A1"/>
                </a:solidFill>
                <a:latin typeface="Roboto Light"/>
                <a:ea typeface="Roboto Light"/>
                <a:cs typeface="Roboto Light"/>
              </a:rPr>
              <a:t>SUBTÍTULO EN ROBOTO 16 pt.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E5BC956-B0FD-34F1-73C8-961F058A807A}"/>
              </a:ext>
            </a:extLst>
          </p:cNvPr>
          <p:cNvSpPr/>
          <p:nvPr/>
        </p:nvSpPr>
        <p:spPr>
          <a:xfrm>
            <a:off x="6235227" y="2813978"/>
            <a:ext cx="3749124" cy="14897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3838"/>
            <a:r>
              <a:rPr lang="es-AR" sz="1800" dirty="0">
                <a:solidFill>
                  <a:schemeClr val="bg2">
                    <a:lumMod val="9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 este </a:t>
            </a:r>
            <a:r>
              <a:rPr lang="es-AR" sz="1800" dirty="0">
                <a:solidFill>
                  <a:schemeClr val="bg2">
                    <a:lumMod val="90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espacio se puede</a:t>
            </a:r>
          </a:p>
          <a:p>
            <a:pPr marL="223838"/>
            <a:r>
              <a:rPr lang="es-AR" sz="1800" dirty="0">
                <a:solidFill>
                  <a:schemeClr val="bg2">
                    <a:lumMod val="90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colocar el contenido de la diapositiva.</a:t>
            </a:r>
            <a:endParaRPr lang="es-AR" sz="1800" dirty="0">
              <a:solidFill>
                <a:schemeClr val="bg2">
                  <a:lumMod val="9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AF0ECC6-F3F2-AB3D-4236-B36E62FF0E70}"/>
              </a:ext>
            </a:extLst>
          </p:cNvPr>
          <p:cNvSpPr txBox="1"/>
          <p:nvPr/>
        </p:nvSpPr>
        <p:spPr>
          <a:xfrm>
            <a:off x="4946842" y="5663340"/>
            <a:ext cx="333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chemeClr val="bg1"/>
                </a:solidFill>
                <a:latin typeface="Pulso Light" pitchFamily="2" charset="0"/>
              </a:rPr>
              <a:t>¡</a:t>
            </a:r>
            <a:r>
              <a:rPr lang="es-AR" dirty="0" err="1">
                <a:solidFill>
                  <a:schemeClr val="bg1"/>
                </a:solidFill>
                <a:latin typeface="Pulso Light" pitchFamily="2" charset="0"/>
              </a:rPr>
              <a:t>Poné</a:t>
            </a:r>
            <a:r>
              <a:rPr lang="es-AR" dirty="0">
                <a:solidFill>
                  <a:schemeClr val="bg1"/>
                </a:solidFill>
                <a:latin typeface="Pulso Light" pitchFamily="2" charset="0"/>
              </a:rPr>
              <a:t> tu destacado o hashtag!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B546724-5D11-66AF-A6A9-7DF05712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77" y="6315101"/>
            <a:ext cx="1713680" cy="23105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E1A0C05-7E5B-E421-20C0-4BC6C5512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2" t="-338" r="40570" b="-1"/>
          <a:stretch/>
        </p:blipFill>
        <p:spPr>
          <a:xfrm>
            <a:off x="190271" y="532730"/>
            <a:ext cx="3741712" cy="6182867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DBFDBFD-C3A5-59B7-4B2C-1C26205117C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1550" y="6315101"/>
            <a:ext cx="1674333" cy="23105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3D4ED2-4DA1-D0B1-70F6-C29846443FA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28908" y="6313714"/>
            <a:ext cx="1610856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C55CB54E-56C2-B7CA-327B-5AC291987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233370"/>
              </p:ext>
            </p:extLst>
          </p:nvPr>
        </p:nvGraphicFramePr>
        <p:xfrm>
          <a:off x="790105" y="1628438"/>
          <a:ext cx="5602653" cy="373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14C6806A-3CEA-8470-5107-60EEA2705E7B}"/>
              </a:ext>
            </a:extLst>
          </p:cNvPr>
          <p:cNvSpPr/>
          <p:nvPr/>
        </p:nvSpPr>
        <p:spPr>
          <a:xfrm>
            <a:off x="7697025" y="1882673"/>
            <a:ext cx="3423138" cy="1627393"/>
          </a:xfrm>
          <a:prstGeom prst="rect">
            <a:avLst/>
          </a:prstGeom>
          <a:solidFill>
            <a:srgbClr val="09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09FEFE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35779D4-C4F3-6579-BEFB-B9554340C2B2}"/>
              </a:ext>
            </a:extLst>
          </p:cNvPr>
          <p:cNvSpPr/>
          <p:nvPr/>
        </p:nvSpPr>
        <p:spPr>
          <a:xfrm>
            <a:off x="7697025" y="2406604"/>
            <a:ext cx="3423138" cy="3664232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605CAF6-2FD0-3E24-8EBF-54F7F4C24292}"/>
              </a:ext>
            </a:extLst>
          </p:cNvPr>
          <p:cNvSpPr/>
          <p:nvPr/>
        </p:nvSpPr>
        <p:spPr>
          <a:xfrm>
            <a:off x="7697025" y="5843585"/>
            <a:ext cx="2074052" cy="399414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8857E2-9108-BC4F-0E42-3F6FAC62452C}"/>
              </a:ext>
            </a:extLst>
          </p:cNvPr>
          <p:cNvSpPr txBox="1"/>
          <p:nvPr/>
        </p:nvSpPr>
        <p:spPr>
          <a:xfrm>
            <a:off x="7867469" y="1966177"/>
            <a:ext cx="3252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600" dirty="0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XXXXXXX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8C9AA5-6F01-46C6-1C5E-D7D8A1B77B96}"/>
              </a:ext>
            </a:extLst>
          </p:cNvPr>
          <p:cNvSpPr txBox="1"/>
          <p:nvPr/>
        </p:nvSpPr>
        <p:spPr>
          <a:xfrm>
            <a:off x="7975192" y="2696370"/>
            <a:ext cx="26301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5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259BAB-8202-74FB-9850-364051892105}"/>
              </a:ext>
            </a:extLst>
          </p:cNvPr>
          <p:cNvSpPr txBox="1"/>
          <p:nvPr/>
        </p:nvSpPr>
        <p:spPr>
          <a:xfrm>
            <a:off x="498289" y="733143"/>
            <a:ext cx="10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 dirty="0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TÍTULO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4624DAE-DB2B-E895-5678-F96703CEFA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99704" y="817669"/>
            <a:ext cx="1674333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8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83279D6-E377-CA2B-9EE9-4B32DF8B89CF}"/>
              </a:ext>
            </a:extLst>
          </p:cNvPr>
          <p:cNvSpPr txBox="1"/>
          <p:nvPr/>
        </p:nvSpPr>
        <p:spPr>
          <a:xfrm>
            <a:off x="498289" y="733143"/>
            <a:ext cx="10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 dirty="0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TÍTULO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8C0230-363F-4701-87D1-A0CDD0DE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318" y="2175441"/>
            <a:ext cx="3652354" cy="36158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E4906F-AFAB-E8BC-3CFF-52AEE766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45" y="3583306"/>
            <a:ext cx="800100" cy="8001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C2A3868B-932D-7D7F-A848-2099B78AFD38}"/>
              </a:ext>
            </a:extLst>
          </p:cNvPr>
          <p:cNvSpPr/>
          <p:nvPr/>
        </p:nvSpPr>
        <p:spPr>
          <a:xfrm>
            <a:off x="4060146" y="2008515"/>
            <a:ext cx="3945646" cy="3945646"/>
          </a:xfrm>
          <a:prstGeom prst="ellipse">
            <a:avLst/>
          </a:prstGeom>
          <a:noFill/>
          <a:ln>
            <a:solidFill>
              <a:srgbClr val="753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4C1986-FDB2-D9E8-253A-8DF93956CF3E}"/>
              </a:ext>
            </a:extLst>
          </p:cNvPr>
          <p:cNvSpPr/>
          <p:nvPr/>
        </p:nvSpPr>
        <p:spPr>
          <a:xfrm>
            <a:off x="771228" y="1700787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31A919E-F89D-ABE9-95FE-4EF5DC1364F1}"/>
              </a:ext>
            </a:extLst>
          </p:cNvPr>
          <p:cNvSpPr/>
          <p:nvPr/>
        </p:nvSpPr>
        <p:spPr>
          <a:xfrm>
            <a:off x="771227" y="1655068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680C2BD-27EF-B30C-4A7E-4F21E2C5A67A}"/>
              </a:ext>
            </a:extLst>
          </p:cNvPr>
          <p:cNvSpPr/>
          <p:nvPr/>
        </p:nvSpPr>
        <p:spPr>
          <a:xfrm>
            <a:off x="783754" y="3341697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DAA7B1C-FC55-83DA-46D9-716FA4FEDBC4}"/>
              </a:ext>
            </a:extLst>
          </p:cNvPr>
          <p:cNvSpPr/>
          <p:nvPr/>
        </p:nvSpPr>
        <p:spPr>
          <a:xfrm>
            <a:off x="783753" y="3295978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B06AF50-56B4-F874-B700-2C3A0E40136D}"/>
              </a:ext>
            </a:extLst>
          </p:cNvPr>
          <p:cNvSpPr/>
          <p:nvPr/>
        </p:nvSpPr>
        <p:spPr>
          <a:xfrm>
            <a:off x="783754" y="4969809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A7D2FD0-03B6-EAD7-159A-E08AFC4A35C4}"/>
              </a:ext>
            </a:extLst>
          </p:cNvPr>
          <p:cNvSpPr/>
          <p:nvPr/>
        </p:nvSpPr>
        <p:spPr>
          <a:xfrm>
            <a:off x="783753" y="4924090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569EFB9-D48E-0E50-EAD6-E0B974CB3AF0}"/>
              </a:ext>
            </a:extLst>
          </p:cNvPr>
          <p:cNvSpPr/>
          <p:nvPr/>
        </p:nvSpPr>
        <p:spPr>
          <a:xfrm>
            <a:off x="8879784" y="1693821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F8E724-3CA2-2C7A-E3B3-0DBD0193EC1C}"/>
              </a:ext>
            </a:extLst>
          </p:cNvPr>
          <p:cNvSpPr/>
          <p:nvPr/>
        </p:nvSpPr>
        <p:spPr>
          <a:xfrm>
            <a:off x="8879783" y="164810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2FAE113-B2EC-4210-347A-6887C426A94A}"/>
              </a:ext>
            </a:extLst>
          </p:cNvPr>
          <p:cNvSpPr/>
          <p:nvPr/>
        </p:nvSpPr>
        <p:spPr>
          <a:xfrm>
            <a:off x="8892310" y="3334731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2537841-D999-4D00-F901-CB7FF7CB344A}"/>
              </a:ext>
            </a:extLst>
          </p:cNvPr>
          <p:cNvSpPr/>
          <p:nvPr/>
        </p:nvSpPr>
        <p:spPr>
          <a:xfrm>
            <a:off x="8892309" y="328901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4D5984C-D89D-913E-DB90-91BC2E56BCA7}"/>
              </a:ext>
            </a:extLst>
          </p:cNvPr>
          <p:cNvSpPr/>
          <p:nvPr/>
        </p:nvSpPr>
        <p:spPr>
          <a:xfrm>
            <a:off x="8892310" y="4962843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40BF8A9-5CF2-3BFE-B1CC-4BCA12296668}"/>
              </a:ext>
            </a:extLst>
          </p:cNvPr>
          <p:cNvSpPr/>
          <p:nvPr/>
        </p:nvSpPr>
        <p:spPr>
          <a:xfrm>
            <a:off x="8892309" y="4917124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DC3FA20-8728-2753-8A91-11FB43D05A9F}"/>
              </a:ext>
            </a:extLst>
          </p:cNvPr>
          <p:cNvSpPr txBox="1"/>
          <p:nvPr/>
        </p:nvSpPr>
        <p:spPr>
          <a:xfrm>
            <a:off x="872328" y="1999552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DCFD724-9826-5D40-3635-AF6FB07EB143}"/>
              </a:ext>
            </a:extLst>
          </p:cNvPr>
          <p:cNvSpPr txBox="1"/>
          <p:nvPr/>
        </p:nvSpPr>
        <p:spPr>
          <a:xfrm>
            <a:off x="872328" y="3625511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A41C084-D31C-BBF7-3FB3-94BA8B1C01A7}"/>
              </a:ext>
            </a:extLst>
          </p:cNvPr>
          <p:cNvSpPr txBox="1"/>
          <p:nvPr/>
        </p:nvSpPr>
        <p:spPr>
          <a:xfrm>
            <a:off x="951913" y="5208119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FFC8AA0-EF05-6249-B06E-EC5DEC4CD39A}"/>
              </a:ext>
            </a:extLst>
          </p:cNvPr>
          <p:cNvSpPr txBox="1"/>
          <p:nvPr/>
        </p:nvSpPr>
        <p:spPr>
          <a:xfrm>
            <a:off x="8970017" y="2043039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AC0EA85-3743-68F3-4500-15C2D9E407B5}"/>
              </a:ext>
            </a:extLst>
          </p:cNvPr>
          <p:cNvSpPr txBox="1"/>
          <p:nvPr/>
        </p:nvSpPr>
        <p:spPr>
          <a:xfrm>
            <a:off x="8970017" y="3668998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C9B18B7-78E3-B012-6024-02F756F7C08F}"/>
              </a:ext>
            </a:extLst>
          </p:cNvPr>
          <p:cNvSpPr txBox="1"/>
          <p:nvPr/>
        </p:nvSpPr>
        <p:spPr>
          <a:xfrm>
            <a:off x="9049602" y="5251606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076D7BD8-9770-94E4-050B-B01306B86E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99704" y="817669"/>
            <a:ext cx="1674333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96D2F202-2DFD-7A7D-C6A0-91AC38C947AD}"/>
              </a:ext>
            </a:extLst>
          </p:cNvPr>
          <p:cNvSpPr/>
          <p:nvPr/>
        </p:nvSpPr>
        <p:spPr>
          <a:xfrm>
            <a:off x="192067" y="3081402"/>
            <a:ext cx="2475977" cy="225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687173-875C-61FD-5CF1-65084ACF9442}"/>
              </a:ext>
            </a:extLst>
          </p:cNvPr>
          <p:cNvSpPr/>
          <p:nvPr/>
        </p:nvSpPr>
        <p:spPr>
          <a:xfrm>
            <a:off x="2179529" y="3081402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7614AA-A179-E2CF-60C9-07EDC7D4D4A4}"/>
              </a:ext>
            </a:extLst>
          </p:cNvPr>
          <p:cNvSpPr/>
          <p:nvPr/>
        </p:nvSpPr>
        <p:spPr>
          <a:xfrm>
            <a:off x="3344449" y="3306870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022560E-93B4-7916-3730-4AC9FB124D0B}"/>
              </a:ext>
            </a:extLst>
          </p:cNvPr>
          <p:cNvSpPr/>
          <p:nvPr/>
        </p:nvSpPr>
        <p:spPr>
          <a:xfrm>
            <a:off x="4509369" y="3532338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AB14DC8-849D-1DD7-D095-1BC116A46D6A}"/>
              </a:ext>
            </a:extLst>
          </p:cNvPr>
          <p:cNvSpPr/>
          <p:nvPr/>
        </p:nvSpPr>
        <p:spPr>
          <a:xfrm>
            <a:off x="5674289" y="3757806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693DE3B-2C03-CD29-F10F-BF93C3C0B1F6}"/>
              </a:ext>
            </a:extLst>
          </p:cNvPr>
          <p:cNvSpPr/>
          <p:nvPr/>
        </p:nvSpPr>
        <p:spPr>
          <a:xfrm>
            <a:off x="6839209" y="3532338"/>
            <a:ext cx="1164920" cy="6263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2727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2C0A375-A3A8-FD43-4CB3-3BDBDC2B2471}"/>
              </a:ext>
            </a:extLst>
          </p:cNvPr>
          <p:cNvSpPr/>
          <p:nvPr/>
        </p:nvSpPr>
        <p:spPr>
          <a:xfrm>
            <a:off x="8004129" y="3757806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B87A1BF-803B-7F1C-2161-3246F0D99895}"/>
              </a:ext>
            </a:extLst>
          </p:cNvPr>
          <p:cNvSpPr/>
          <p:nvPr/>
        </p:nvSpPr>
        <p:spPr>
          <a:xfrm>
            <a:off x="9169049" y="3983274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B6D3531-1946-D8A8-23D7-C00EA2FEFEC5}"/>
              </a:ext>
            </a:extLst>
          </p:cNvPr>
          <p:cNvSpPr/>
          <p:nvPr/>
        </p:nvSpPr>
        <p:spPr>
          <a:xfrm>
            <a:off x="10333969" y="3983274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8E0EF4-58F3-C50C-CEED-FCE4B6D33881}"/>
              </a:ext>
            </a:extLst>
          </p:cNvPr>
          <p:cNvSpPr txBox="1"/>
          <p:nvPr/>
        </p:nvSpPr>
        <p:spPr>
          <a:xfrm>
            <a:off x="224963" y="2762069"/>
            <a:ext cx="54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dirty="0">
                <a:solidFill>
                  <a:schemeClr val="bg1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2022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2A7E227-7C20-F453-52F2-9A93B0F6258C}"/>
              </a:ext>
            </a:extLst>
          </p:cNvPr>
          <p:cNvCxnSpPr/>
          <p:nvPr/>
        </p:nvCxnSpPr>
        <p:spPr>
          <a:xfrm>
            <a:off x="2761989" y="3306869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BD4D258-D69F-8B2F-377D-7E797428C9DC}"/>
              </a:ext>
            </a:extLst>
          </p:cNvPr>
          <p:cNvCxnSpPr>
            <a:cxnSpLocks/>
          </p:cNvCxnSpPr>
          <p:nvPr/>
        </p:nvCxnSpPr>
        <p:spPr>
          <a:xfrm>
            <a:off x="3926909" y="3518768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D4184C0-869B-4E0B-E6F6-1CBD9BBAE169}"/>
              </a:ext>
            </a:extLst>
          </p:cNvPr>
          <p:cNvCxnSpPr/>
          <p:nvPr/>
        </p:nvCxnSpPr>
        <p:spPr>
          <a:xfrm>
            <a:off x="5091829" y="3721370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B73805C-996C-17AF-F680-C6C5C0F14B4D}"/>
              </a:ext>
            </a:extLst>
          </p:cNvPr>
          <p:cNvCxnSpPr>
            <a:cxnSpLocks/>
          </p:cNvCxnSpPr>
          <p:nvPr/>
        </p:nvCxnSpPr>
        <p:spPr>
          <a:xfrm>
            <a:off x="6256749" y="3958321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hete en Apple iOS 15.4">
            <a:extLst>
              <a:ext uri="{FF2B5EF4-FFF2-40B4-BE49-F238E27FC236}">
                <a16:creationId xmlns:a16="http://schemas.microsoft.com/office/drawing/2014/main" id="{6DCE136A-3972-6F27-9984-F4A623C9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334" y="3618550"/>
            <a:ext cx="420668" cy="42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8B01BD6F-A9E4-2F60-6C5E-8E76CBCF33CB}"/>
              </a:ext>
            </a:extLst>
          </p:cNvPr>
          <p:cNvSpPr txBox="1"/>
          <p:nvPr/>
        </p:nvSpPr>
        <p:spPr>
          <a:xfrm>
            <a:off x="7020868" y="4249544"/>
            <a:ext cx="12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err="1">
                <a:solidFill>
                  <a:srgbClr val="4014A1"/>
                </a:solidFill>
                <a:latin typeface="Pulso Light" pitchFamily="2" charset="0"/>
              </a:rPr>
              <a:t>Kick</a:t>
            </a:r>
            <a:r>
              <a:rPr lang="es-AR">
                <a:solidFill>
                  <a:srgbClr val="4014A1"/>
                </a:solidFill>
                <a:latin typeface="Pulso Light" pitchFamily="2" charset="0"/>
              </a:rPr>
              <a:t> off</a:t>
            </a:r>
            <a:endParaRPr lang="es-AR">
              <a:solidFill>
                <a:schemeClr val="bg1"/>
              </a:solidFill>
              <a:latin typeface="Pulso Light" pitchFamily="2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DCEEEDE-C730-0EE3-F2B5-FC4EE83491BA}"/>
              </a:ext>
            </a:extLst>
          </p:cNvPr>
          <p:cNvCxnSpPr/>
          <p:nvPr/>
        </p:nvCxnSpPr>
        <p:spPr>
          <a:xfrm>
            <a:off x="8544834" y="3971791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6610D41-BF23-741B-C0F9-8EF5BC752753}"/>
              </a:ext>
            </a:extLst>
          </p:cNvPr>
          <p:cNvCxnSpPr>
            <a:cxnSpLocks/>
          </p:cNvCxnSpPr>
          <p:nvPr/>
        </p:nvCxnSpPr>
        <p:spPr>
          <a:xfrm>
            <a:off x="9709754" y="4208742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55A89D4-29DD-E29A-13B1-15FF6C6C4E73}"/>
              </a:ext>
            </a:extLst>
          </p:cNvPr>
          <p:cNvCxnSpPr>
            <a:cxnSpLocks/>
          </p:cNvCxnSpPr>
          <p:nvPr/>
        </p:nvCxnSpPr>
        <p:spPr>
          <a:xfrm>
            <a:off x="10916429" y="4208742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6924416-C9E9-F2AC-E1A0-1CF83DA7F329}"/>
              </a:ext>
            </a:extLst>
          </p:cNvPr>
          <p:cNvSpPr txBox="1"/>
          <p:nvPr/>
        </p:nvSpPr>
        <p:spPr>
          <a:xfrm>
            <a:off x="2400982" y="276207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A933C18-40CF-DAB7-A246-BEF3DBE1A26D}"/>
              </a:ext>
            </a:extLst>
          </p:cNvPr>
          <p:cNvSpPr txBox="1"/>
          <p:nvPr/>
        </p:nvSpPr>
        <p:spPr>
          <a:xfrm>
            <a:off x="3586698" y="3005754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93AF129-8B75-2DA0-9E45-1C972E5B9D4C}"/>
              </a:ext>
            </a:extLst>
          </p:cNvPr>
          <p:cNvSpPr txBox="1"/>
          <p:nvPr/>
        </p:nvSpPr>
        <p:spPr>
          <a:xfrm>
            <a:off x="4772414" y="3211356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ECBA077-B560-508D-7099-CE407A566FF8}"/>
              </a:ext>
            </a:extLst>
          </p:cNvPr>
          <p:cNvSpPr txBox="1"/>
          <p:nvPr/>
        </p:nvSpPr>
        <p:spPr>
          <a:xfrm>
            <a:off x="5916537" y="3437537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9FCC9ED-19EF-0B72-FEA0-341D6C9DE0AA}"/>
              </a:ext>
            </a:extLst>
          </p:cNvPr>
          <p:cNvSpPr txBox="1"/>
          <p:nvPr/>
        </p:nvSpPr>
        <p:spPr>
          <a:xfrm>
            <a:off x="8204623" y="348005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6527AA3-B578-BF0A-2589-E04D1462CC35}"/>
              </a:ext>
            </a:extLst>
          </p:cNvPr>
          <p:cNvSpPr txBox="1"/>
          <p:nvPr/>
        </p:nvSpPr>
        <p:spPr>
          <a:xfrm>
            <a:off x="9388200" y="368051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0FFF7C7-2725-2FA5-0E2F-20D76110C100}"/>
              </a:ext>
            </a:extLst>
          </p:cNvPr>
          <p:cNvSpPr txBox="1"/>
          <p:nvPr/>
        </p:nvSpPr>
        <p:spPr>
          <a:xfrm>
            <a:off x="10552698" y="3694792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01B548A-C5D4-7038-005B-2E15E2EF4B7B}"/>
              </a:ext>
            </a:extLst>
          </p:cNvPr>
          <p:cNvSpPr txBox="1"/>
          <p:nvPr/>
        </p:nvSpPr>
        <p:spPr>
          <a:xfrm>
            <a:off x="2366528" y="459819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8995F42-F29B-AA85-8852-D532A5C1F758}"/>
              </a:ext>
            </a:extLst>
          </p:cNvPr>
          <p:cNvSpPr txBox="1"/>
          <p:nvPr/>
        </p:nvSpPr>
        <p:spPr>
          <a:xfrm>
            <a:off x="3505311" y="4618876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B53B55A-F8D8-4A5C-A345-243B14CE4D9A}"/>
              </a:ext>
            </a:extLst>
          </p:cNvPr>
          <p:cNvSpPr txBox="1"/>
          <p:nvPr/>
        </p:nvSpPr>
        <p:spPr>
          <a:xfrm>
            <a:off x="4675410" y="499669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AD92061-2A5E-FCA1-79AD-BAEFF22F6714}"/>
              </a:ext>
            </a:extLst>
          </p:cNvPr>
          <p:cNvSpPr txBox="1"/>
          <p:nvPr/>
        </p:nvSpPr>
        <p:spPr>
          <a:xfrm>
            <a:off x="5853483" y="499917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D97D482-914A-52F7-306E-815FA1A29FEF}"/>
              </a:ext>
            </a:extLst>
          </p:cNvPr>
          <p:cNvSpPr txBox="1"/>
          <p:nvPr/>
        </p:nvSpPr>
        <p:spPr>
          <a:xfrm>
            <a:off x="8157016" y="5247514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1D73C68-777A-2645-29BD-DEE5640491DE}"/>
              </a:ext>
            </a:extLst>
          </p:cNvPr>
          <p:cNvSpPr txBox="1"/>
          <p:nvPr/>
        </p:nvSpPr>
        <p:spPr>
          <a:xfrm>
            <a:off x="9319292" y="5247514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EFEEB18-F23C-E037-22DA-5821D5A74D42}"/>
              </a:ext>
            </a:extLst>
          </p:cNvPr>
          <p:cNvSpPr txBox="1"/>
          <p:nvPr/>
        </p:nvSpPr>
        <p:spPr>
          <a:xfrm>
            <a:off x="10520875" y="5304468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26761AB-F6C0-FA26-51BA-AD2BE73978E6}"/>
              </a:ext>
            </a:extLst>
          </p:cNvPr>
          <p:cNvSpPr/>
          <p:nvPr/>
        </p:nvSpPr>
        <p:spPr>
          <a:xfrm>
            <a:off x="11498888" y="3983274"/>
            <a:ext cx="501044" cy="236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F9D1AE89-1655-92A3-A683-51ED087E8988}"/>
              </a:ext>
            </a:extLst>
          </p:cNvPr>
          <p:cNvSpPr/>
          <p:nvPr/>
        </p:nvSpPr>
        <p:spPr>
          <a:xfrm>
            <a:off x="6839208" y="3486618"/>
            <a:ext cx="1164920" cy="45719"/>
          </a:xfrm>
          <a:prstGeom prst="rect">
            <a:avLst/>
          </a:prstGeom>
          <a:solidFill>
            <a:srgbClr val="7537F4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2727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2CE970-5F8E-E8F4-FC9E-012230A3A148}"/>
              </a:ext>
            </a:extLst>
          </p:cNvPr>
          <p:cNvSpPr txBox="1"/>
          <p:nvPr/>
        </p:nvSpPr>
        <p:spPr>
          <a:xfrm>
            <a:off x="774635" y="733143"/>
            <a:ext cx="325269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AR" sz="2000" dirty="0">
                <a:solidFill>
                  <a:srgbClr val="4014A1"/>
                </a:solidFill>
                <a:latin typeface="Roboto Light"/>
                <a:ea typeface="Roboto Light"/>
                <a:cs typeface="Roboto Light"/>
              </a:rPr>
              <a:t>ROADMAP</a:t>
            </a:r>
            <a:endParaRPr lang="es-AR" sz="2000" dirty="0">
              <a:solidFill>
                <a:srgbClr val="4014A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CCC3CB-9D30-F1EF-2093-8C8873A8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8397" y="824737"/>
            <a:ext cx="269510" cy="21692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752CB09C-E89F-2425-62EE-0C90E64D6C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99704" y="817669"/>
            <a:ext cx="1674333" cy="23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C9DD287-5E02-9D17-C6D8-89A214CB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246" b="16246"/>
          <a:stretch/>
        </p:blipFill>
        <p:spPr>
          <a:xfrm>
            <a:off x="0" y="0"/>
            <a:ext cx="12192000" cy="68931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F2535D-E3C2-FA71-BCD0-4888D976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6D2CC25-0D53-67A1-7079-16DCD69177AA}"/>
              </a:ext>
            </a:extLst>
          </p:cNvPr>
          <p:cNvSpPr/>
          <p:nvPr/>
        </p:nvSpPr>
        <p:spPr>
          <a:xfrm>
            <a:off x="7695190" y="3274073"/>
            <a:ext cx="4067906" cy="772179"/>
          </a:xfrm>
          <a:prstGeom prst="rect">
            <a:avLst/>
          </a:prstGeom>
          <a:solidFill>
            <a:srgbClr val="09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0357B9-E756-8F04-CEBF-850876A5A2E2}"/>
              </a:ext>
            </a:extLst>
          </p:cNvPr>
          <p:cNvSpPr txBox="1"/>
          <p:nvPr/>
        </p:nvSpPr>
        <p:spPr>
          <a:xfrm>
            <a:off x="7902737" y="3429000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rgbClr val="4014A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TÍTULO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417B36-3000-680F-C012-17FEBD344113}"/>
              </a:ext>
            </a:extLst>
          </p:cNvPr>
          <p:cNvSpPr/>
          <p:nvPr/>
        </p:nvSpPr>
        <p:spPr>
          <a:xfrm>
            <a:off x="7695188" y="5515215"/>
            <a:ext cx="4067906" cy="472871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91BA953-1D3E-29A6-DF1A-F81F3708BC82}"/>
              </a:ext>
            </a:extLst>
          </p:cNvPr>
          <p:cNvSpPr/>
          <p:nvPr/>
        </p:nvSpPr>
        <p:spPr>
          <a:xfrm>
            <a:off x="7695189" y="3811791"/>
            <a:ext cx="4067907" cy="1703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740155-E1FB-9337-5F62-6986FB8F15DE}"/>
              </a:ext>
            </a:extLst>
          </p:cNvPr>
          <p:cNvSpPr txBox="1"/>
          <p:nvPr/>
        </p:nvSpPr>
        <p:spPr>
          <a:xfrm>
            <a:off x="7860696" y="4519123"/>
            <a:ext cx="551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>
                <a:solidFill>
                  <a:srgbClr val="4014A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Texto corto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CA96622-6493-5F4F-1688-98E3274066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1550" y="6315101"/>
            <a:ext cx="1674333" cy="23105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8E246147-D515-6E46-997D-498ACA49891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928908" y="6313714"/>
            <a:ext cx="1610856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3D6AA430-BCF2-437E-A6DC-757D2FDE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" b="7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9B87E1-49A6-B40E-6305-4180418F4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0"/>
            <a:ext cx="12192000" cy="7015608"/>
          </a:xfrm>
        </p:spPr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F2535D-E3C2-FA71-BCD0-4888D976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7117EE-A1E9-ACBE-BDA8-E08A0184A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77" y="1924897"/>
            <a:ext cx="7110045" cy="357561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FA340F-5727-A816-15BB-24593E56B4E5}"/>
              </a:ext>
            </a:extLst>
          </p:cNvPr>
          <p:cNvSpPr txBox="1"/>
          <p:nvPr/>
        </p:nvSpPr>
        <p:spPr>
          <a:xfrm>
            <a:off x="2994920" y="3050982"/>
            <a:ext cx="5512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4000" dirty="0">
                <a:solidFill>
                  <a:srgbClr val="4014A1"/>
                </a:solidFill>
                <a:latin typeface="Pulso Light" pitchFamily="2" charset="0"/>
              </a:rPr>
              <a:t>¡ </a:t>
            </a:r>
            <a:r>
              <a:rPr lang="es-AR" sz="4000" dirty="0" err="1">
                <a:solidFill>
                  <a:srgbClr val="4014A1"/>
                </a:solidFill>
                <a:latin typeface="Pulso Light" pitchFamily="2" charset="0"/>
              </a:rPr>
              <a:t>Resumilo</a:t>
            </a:r>
            <a:r>
              <a:rPr lang="es-AR" sz="4000" dirty="0">
                <a:solidFill>
                  <a:srgbClr val="4014A1"/>
                </a:solidFill>
                <a:latin typeface="Pulso Light" pitchFamily="2" charset="0"/>
              </a:rPr>
              <a:t> en</a:t>
            </a:r>
          </a:p>
          <a:p>
            <a:pPr algn="l"/>
            <a:r>
              <a:rPr lang="es-AR" sz="4000" dirty="0">
                <a:solidFill>
                  <a:srgbClr val="05ACA8"/>
                </a:solidFill>
                <a:latin typeface="Pulso Light" pitchFamily="2" charset="0"/>
              </a:rPr>
              <a:t>una frase!</a:t>
            </a:r>
          </a:p>
        </p:txBody>
      </p:sp>
      <p:pic>
        <p:nvPicPr>
          <p:cNvPr id="1026" name="Picture 2" descr="Cara Sonriendo Con Estrellas en Apple iOS 15.4">
            <a:extLst>
              <a:ext uri="{FF2B5EF4-FFF2-40B4-BE49-F238E27FC236}">
                <a16:creationId xmlns:a16="http://schemas.microsoft.com/office/drawing/2014/main" id="{CD52752E-72E2-B829-8FBF-29713A42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2" y="3737753"/>
            <a:ext cx="523126" cy="5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207B53-78C9-EA20-71CD-333A8A8C21D2}"/>
              </a:ext>
            </a:extLst>
          </p:cNvPr>
          <p:cNvSpPr txBox="1"/>
          <p:nvPr/>
        </p:nvSpPr>
        <p:spPr>
          <a:xfrm>
            <a:off x="5518694" y="5061192"/>
            <a:ext cx="96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rgbClr val="7537F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#Hashtag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9CB25AA-980E-E559-14AF-2811D76821C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1550" y="6315101"/>
            <a:ext cx="1674333" cy="23105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C453E3B-3649-CDB8-0718-BD8194842B6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9928908" y="6313714"/>
            <a:ext cx="1610856" cy="180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885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LEC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B9BFBC0242445A57E82AE5B001882" ma:contentTypeVersion="16" ma:contentTypeDescription="Crear nuevo documento." ma:contentTypeScope="" ma:versionID="445e7c80327d823c32db00ed7e623d5a">
  <xsd:schema xmlns:xsd="http://www.w3.org/2001/XMLSchema" xmlns:xs="http://www.w3.org/2001/XMLSchema" xmlns:p="http://schemas.microsoft.com/office/2006/metadata/properties" xmlns:ns2="a8f03938-05db-4244-95ec-6b64e61cea24" xmlns:ns3="f2bc6afd-30cb-401a-9828-f657074bb9d1" targetNamespace="http://schemas.microsoft.com/office/2006/metadata/properties" ma:root="true" ma:fieldsID="2a9f9b5acf3b50bf88687963600d6bd9" ns2:_="" ns3:_="">
    <xsd:import namespace="a8f03938-05db-4244-95ec-6b64e61cea24"/>
    <xsd:import namespace="f2bc6afd-30cb-401a-9828-f657074bb9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03938-05db-4244-95ec-6b64e61ce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c6afd-30cb-401a-9828-f657074bb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03dfa0-f322-44b6-82b1-60055fcfdd21}" ma:internalName="TaxCatchAll" ma:showField="CatchAllData" ma:web="f2bc6afd-30cb-401a-9828-f657074bb9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bc6afd-30cb-401a-9828-f657074bb9d1" xsi:nil="true"/>
    <lcf76f155ced4ddcb4097134ff3c332f xmlns="a8f03938-05db-4244-95ec-6b64e61cea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6D86186-1933-41B1-8EF9-2460F5C29554}"/>
</file>

<file path=customXml/itemProps2.xml><?xml version="1.0" encoding="utf-8"?>
<ds:datastoreItem xmlns:ds="http://schemas.openxmlformats.org/officeDocument/2006/customXml" ds:itemID="{84377BBA-EA68-4B33-BD91-563302C3C15E}"/>
</file>

<file path=customXml/itemProps3.xml><?xml version="1.0" encoding="utf-8"?>
<ds:datastoreItem xmlns:ds="http://schemas.openxmlformats.org/officeDocument/2006/customXml" ds:itemID="{B74CFD6E-20CA-4F41-942C-E3713710E274}"/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270</Words>
  <Application>Microsoft Macintosh PowerPoint</Application>
  <PresentationFormat>Panorámica</PresentationFormat>
  <Paragraphs>99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Calibri Light</vt:lpstr>
      <vt:lpstr>Pulso</vt:lpstr>
      <vt:lpstr>Arial</vt:lpstr>
      <vt:lpstr>Roboto</vt:lpstr>
      <vt:lpstr>Roboto Medium</vt:lpstr>
      <vt:lpstr>Pulso Light</vt:lpstr>
      <vt:lpstr>Calibri</vt:lpstr>
      <vt:lpstr>Roboto Light</vt:lpstr>
      <vt:lpstr>Roboto Thin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Grimolizzi</dc:creator>
  <cp:lastModifiedBy>Alejandro Grimolizzi</cp:lastModifiedBy>
  <cp:revision>8</cp:revision>
  <dcterms:created xsi:type="dcterms:W3CDTF">2023-03-08T17:12:51Z</dcterms:created>
  <dcterms:modified xsi:type="dcterms:W3CDTF">2023-04-18T17:41:21Z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0x010100839B9BFBC0242445A57E82AE5B001882</vt:lpwstr>
  </property>
</Properties>
</file>